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8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5"/>
    <p:sldId id="274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8" r:id="rId24"/>
    <p:sldId id="282" r:id="rId25"/>
    <p:sldId id="283" r:id="rId26"/>
    <p:sldId id="284" r:id="rId27"/>
    <p:sldId id="285" r:id="rId28"/>
    <p:sldId id="289" r:id="rId29"/>
    <p:sldId id="286" r:id="rId30"/>
    <p:sldId id="287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IN" altLang="en-US"/>
              <a:t>Bilateral preserve edges whereas the rest smudge it</a:t>
            </a:r>
            <a:endParaRPr lang="en-I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7720"/>
            <a:ext cx="9144000" cy="1061085"/>
          </a:xfrm>
        </p:spPr>
        <p:txBody>
          <a:bodyPr>
            <a:noAutofit/>
          </a:bodyPr>
          <a:lstStyle/>
          <a:p>
            <a:r>
              <a:rPr lang="en-IN" altLang="en-US" sz="3600" dirty="0"/>
              <a:t>Minor Project Presentation</a:t>
            </a:r>
            <a:br>
              <a:rPr lang="en-IN" altLang="en-US" sz="3600" dirty="0"/>
            </a:br>
            <a:r>
              <a:rPr lang="en-IN" altLang="en-US" sz="3600" dirty="0"/>
              <a:t>on</a:t>
            </a:r>
            <a:br>
              <a:rPr lang="en-IN" altLang="en-US" sz="3600" dirty="0"/>
            </a:br>
            <a:r>
              <a:rPr lang="en-IN" altLang="en-US" sz="3600" dirty="0"/>
              <a:t>Python based GUI for computer vision and image processing application</a:t>
            </a:r>
            <a:br>
              <a:rPr lang="en-IN" altLang="en-US" sz="3600" dirty="0"/>
            </a:br>
            <a:br>
              <a:rPr lang="en-IN" altLang="en-US" sz="3600" dirty="0"/>
            </a:br>
            <a:endParaRPr lang="en-IN" alt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8553"/>
            <a:ext cx="9144000" cy="1655762"/>
          </a:xfrm>
        </p:spPr>
        <p:txBody>
          <a:bodyPr>
            <a:normAutofit lnSpcReduction="20000"/>
          </a:bodyPr>
          <a:lstStyle/>
          <a:p>
            <a:r>
              <a:rPr lang="en-IN" altLang="en-US"/>
              <a:t>Submitted by:</a:t>
            </a:r>
            <a:endParaRPr lang="en-IN" altLang="en-US"/>
          </a:p>
          <a:p>
            <a:r>
              <a:rPr lang="en-IN" altLang="en-US"/>
              <a:t>Nihar Kashyap (CSM20005)</a:t>
            </a:r>
            <a:endParaRPr lang="en-IN" altLang="en-US"/>
          </a:p>
          <a:p>
            <a:r>
              <a:rPr lang="en-IN" altLang="en-US"/>
              <a:t>MCA 3rd Sem</a:t>
            </a:r>
            <a:endParaRPr lang="en-IN" altLang="en-US"/>
          </a:p>
          <a:p>
            <a:r>
              <a:rPr lang="en-IN" altLang="en-US"/>
              <a:t>Tezpur University</a:t>
            </a:r>
            <a:endParaRPr lang="en-IN" altLang="en-US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6830" y="2493645"/>
            <a:ext cx="2149475" cy="2053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pPr algn="ctr"/>
            <a:r>
              <a:rPr lang="en-IN" altLang="en-US"/>
              <a:t>Implementation and results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1136015"/>
            <a:ext cx="11082020" cy="55340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2080"/>
            <a:ext cx="10515600" cy="1112520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44600"/>
            <a:ext cx="10553700" cy="52717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6235" cy="52527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6235" cy="5252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4965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4965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4965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4965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4965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4965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CONTENTS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Objectives.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Image Processing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 Pre Processing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results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4965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6235" cy="52527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04805" cy="52470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6235" cy="52527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6235" cy="52527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6235" cy="5252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6235" cy="52527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514965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Implementation and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5880"/>
            <a:ext cx="10455910" cy="52228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Conclusion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The project tried to make all the image processing functions available in one place</a:t>
            </a:r>
            <a:endParaRPr lang="en-IN" altLang="en-US"/>
          </a:p>
          <a:p>
            <a:r>
              <a:rPr lang="en-IN" altLang="en-US"/>
              <a:t>It aimed to make controlling various parameters easy with a single click</a:t>
            </a:r>
            <a:endParaRPr lang="en-IN" altLang="en-US"/>
          </a:p>
          <a:p>
            <a:r>
              <a:rPr lang="en-IN" altLang="en-US"/>
              <a:t>Some algorithms work well and are suitable for only a particullar type of image. The comparison section makes comparing two algorithms easier</a:t>
            </a:r>
            <a:endParaRPr lang="en-IN" altLang="en-US"/>
          </a:p>
          <a:p>
            <a:r>
              <a:rPr lang="en-IN" altLang="en-US"/>
              <a:t>With the addition of new functions the project can be made more robust and efficient.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INTRODUCTION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sz="2000"/>
              <a:t>Image processing can be defined as a method to perform some operations on an image</a:t>
            </a:r>
            <a:endParaRPr lang="en-US" sz="2000"/>
          </a:p>
          <a:p>
            <a:r>
              <a:rPr lang="en-US" sz="2000"/>
              <a:t>Various libraries in languages like python and C++ are available for image processing applications</a:t>
            </a:r>
            <a:endParaRPr lang="en-US" sz="2000"/>
          </a:p>
          <a:p>
            <a:r>
              <a:rPr lang="en-US" sz="2000"/>
              <a:t>those libraries are complex and beyond the understanding of the common man</a:t>
            </a:r>
            <a:endParaRPr lang="en-US" sz="2000"/>
          </a:p>
          <a:p>
            <a:r>
              <a:rPr lang="en-US" sz="2000"/>
              <a:t> It is also time consuming as we have to install the libraries and setup the required environment</a:t>
            </a:r>
            <a:endParaRPr lang="en-US" sz="2000"/>
          </a:p>
          <a:p>
            <a:r>
              <a:rPr lang="en-US" sz="2000"/>
              <a:t>There are not many applications that can help users carry out real time image processing tasks</a:t>
            </a:r>
            <a:endParaRPr lang="en-US" sz="2000"/>
          </a:p>
          <a:p>
            <a:r>
              <a:rPr lang="en-US" sz="2000"/>
              <a:t>We aim to reduce this gap by developing a web based Image Processing applications that will be publicly available for everyone to carry out image processing tasks</a:t>
            </a:r>
            <a:endParaRPr lang="en-US"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chalkboard-christmas-decoration-red-ball-calligraphy-thank-you-english-like-tree-snowflake-santa-hat-wooden-background-16442249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6350" y="1691005"/>
            <a:ext cx="7099300" cy="4747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OBJECTIVES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To create a web application for carrying out image processing tasks right from the browser.</a:t>
            </a:r>
            <a:endParaRPr lang="en-IN" altLang="en-US"/>
          </a:p>
          <a:p>
            <a:r>
              <a:rPr lang="en-IN" altLang="en-US"/>
              <a:t>Carry out image processing tasks without the hassle of installing additional tools and libraries</a:t>
            </a:r>
            <a:endParaRPr lang="en-IN" altLang="en-US"/>
          </a:p>
          <a:p>
            <a:r>
              <a:rPr lang="en-IN" altLang="en-US"/>
              <a:t>To make it easier to use for users who are expert as well as novice to the image processing field.</a:t>
            </a:r>
            <a:endParaRPr lang="en-IN" altLang="en-US"/>
          </a:p>
          <a:p>
            <a:r>
              <a:rPr lang="en-IN" altLang="en-US"/>
              <a:t> Make all image processign functions available under one hood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What is Image Processing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Image processing is a method to perform some operations on an image, in order to get an enhanced image or to extract some useful information from it</a:t>
            </a:r>
            <a:endParaRPr lang="en-US"/>
          </a:p>
          <a:p>
            <a:r>
              <a:rPr lang="en-IN" altLang="en-US"/>
              <a:t>It is a type of signal processing in which input is an image and output may be image or characteristics/features associated with that image</a:t>
            </a:r>
            <a:endParaRPr lang="en-IN" altLang="en-US"/>
          </a:p>
          <a:p>
            <a:r>
              <a:rPr lang="en-IN" altLang="en-US"/>
              <a:t>Importance and necessity of digital image processing stems from two principal application areas: the first being the Improvement of pictorial information for human interpretation and the second being the Processing of a scene data for an autonomous machine perception</a:t>
            </a:r>
            <a:endParaRPr lang="en-I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What is Image Processing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Image Procssing can be categorized into 3 type: Low-level, Mid-level and High-level process</a:t>
            </a:r>
            <a:endParaRPr lang="en-IN" altLang="en-US"/>
          </a:p>
          <a:p>
            <a:r>
              <a:rPr lang="en-IN" altLang="en-US" b="1"/>
              <a:t>Low-level</a:t>
            </a:r>
            <a:r>
              <a:rPr lang="en-IN" altLang="en-US"/>
              <a:t> processes involve primitive operations such as image preprocessing to reduce noise, contrast enhancement, and image sharpening</a:t>
            </a:r>
            <a:endParaRPr lang="en-IN" altLang="en-US"/>
          </a:p>
          <a:p>
            <a:r>
              <a:rPr lang="en-IN" altLang="en-US" b="1"/>
              <a:t>Mid-level</a:t>
            </a:r>
            <a:r>
              <a:rPr lang="en-IN" altLang="en-US"/>
              <a:t> processing on images involves tasks such as segmentation, description of objects and classification of individual objects</a:t>
            </a:r>
            <a:endParaRPr lang="en-IN" altLang="en-US"/>
          </a:p>
          <a:p>
            <a:r>
              <a:rPr lang="en-IN" altLang="en-US" b="1"/>
              <a:t>High-level</a:t>
            </a:r>
            <a:r>
              <a:rPr lang="en-IN" altLang="en-US"/>
              <a:t> processing involves “making sense” of an ensemble of recognized objects, as in image analysis</a:t>
            </a:r>
            <a:endParaRPr lang="en-I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Image Pre Processing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pPr marL="0" indent="0">
              <a:buNone/>
            </a:pPr>
            <a:r>
              <a:rPr lang="en-IN" altLang="en-US"/>
              <a:t>1. Image Denoising: 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a. Image Blurring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b. Gaussian Filter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c. Median Filter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d. Bilateral Filter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e. Non Local Means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2. Contrast Enhancement: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a. Histogram Equilization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b. CLAHE</a:t>
            </a:r>
            <a:endParaRPr lang="en-IN" altLang="en-US"/>
          </a:p>
          <a:p>
            <a:pPr marL="0" indent="0">
              <a:buNone/>
            </a:pPr>
            <a:r>
              <a:rPr lang="en-IN" altLang="en-US">
                <a:sym typeface="+mn-ea"/>
              </a:rPr>
              <a:t>3. Brightness Enhancement</a:t>
            </a:r>
            <a:endParaRPr lang="en-IN" altLang="en-US"/>
          </a:p>
          <a:p>
            <a:pPr marL="0" indent="0">
              <a:buNone/>
            </a:pPr>
            <a:r>
              <a:rPr lang="en-IN" altLang="en-US">
                <a:sym typeface="+mn-ea"/>
              </a:rPr>
              <a:t>4. Sharpness Enhancement</a:t>
            </a:r>
            <a:endParaRPr lang="en-IN" altLang="en-US"/>
          </a:p>
          <a:p>
            <a:pPr marL="0" indent="0">
              <a:buNone/>
            </a:pPr>
            <a:endParaRPr lang="en-IN" altLang="en-US"/>
          </a:p>
          <a:p>
            <a:pPr marL="0" indent="0">
              <a:buNone/>
            </a:pPr>
            <a:endParaRPr lang="en-I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Image Segmentation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IN" altLang="en-US"/>
              <a:t>1. Thresholding: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a. Global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b. Adaptive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c. Otsu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2. Edge Detection: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a. Canny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b. Sobel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c. Prewitt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d. Log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e. Roberts</a:t>
            </a:r>
            <a:endParaRPr lang="en-I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IN" altLang="en-US">
                <a:sym typeface="+mn-ea"/>
              </a:rPr>
              <a:t>Image Segmentation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IN" altLang="en-US"/>
              <a:t>3. Region based segmentation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4. Regular shaped object segmentation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5. Watershed segmentation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6. Clustering based segmentation</a:t>
            </a:r>
            <a:endParaRPr lang="en-I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3738</Words>
  <Application>WPS Presentation</Application>
  <PresentationFormat>Widescreen</PresentationFormat>
  <Paragraphs>137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 and results</vt:lpstr>
      <vt:lpstr>Implementation and results</vt:lpstr>
      <vt:lpstr>Implementation and results</vt:lpstr>
      <vt:lpstr>Implementation and results</vt:lpstr>
      <vt:lpstr>Implementation and results</vt:lpstr>
      <vt:lpstr>Implementation and results</vt:lpstr>
      <vt:lpstr>Implementation and results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Project Presentation</dc:title>
  <dc:creator/>
  <cp:lastModifiedBy>Nihar</cp:lastModifiedBy>
  <cp:revision>129</cp:revision>
  <dcterms:created xsi:type="dcterms:W3CDTF">2021-12-23T13:42:39Z</dcterms:created>
  <dcterms:modified xsi:type="dcterms:W3CDTF">2021-12-23T19:43:18Z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A3CEF960D6504B4F9AA7429B567D4FD8</vt:lpwstr>
  </property>
  <property fmtid="{D5CDD505-2E9C-101B-9397-08002B2CF9AE}" pid="3" name="KSOProductBuildVer">
    <vt:lpwstr>1033-11.2.0.10382</vt:lpwstr>
  </property>
</Properties>
</file>